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media1.mov" ContentType="video/unknown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Druk Medium"/>
        <a:ea typeface="Druk Medium"/>
        <a:cs typeface="Druk Medium"/>
        <a:sym typeface="Druk Medium"/>
      </a:defRPr>
    </a:lvl1pPr>
    <a:lvl2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Druk Medium"/>
        <a:ea typeface="Druk Medium"/>
        <a:cs typeface="Druk Medium"/>
        <a:sym typeface="Druk Medium"/>
      </a:defRPr>
    </a:lvl2pPr>
    <a:lvl3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Druk Medium"/>
        <a:ea typeface="Druk Medium"/>
        <a:cs typeface="Druk Medium"/>
        <a:sym typeface="Druk Medium"/>
      </a:defRPr>
    </a:lvl3pPr>
    <a:lvl4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Druk Medium"/>
        <a:ea typeface="Druk Medium"/>
        <a:cs typeface="Druk Medium"/>
        <a:sym typeface="Druk Medium"/>
      </a:defRPr>
    </a:lvl4pPr>
    <a:lvl5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Druk Medium"/>
        <a:ea typeface="Druk Medium"/>
        <a:cs typeface="Druk Medium"/>
        <a:sym typeface="Druk Medium"/>
      </a:defRPr>
    </a:lvl5pPr>
    <a:lvl6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Druk Medium"/>
        <a:ea typeface="Druk Medium"/>
        <a:cs typeface="Druk Medium"/>
        <a:sym typeface="Druk Medium"/>
      </a:defRPr>
    </a:lvl6pPr>
    <a:lvl7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Druk Medium"/>
        <a:ea typeface="Druk Medium"/>
        <a:cs typeface="Druk Medium"/>
        <a:sym typeface="Druk Medium"/>
      </a:defRPr>
    </a:lvl7pPr>
    <a:lvl8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Druk Medium"/>
        <a:ea typeface="Druk Medium"/>
        <a:cs typeface="Druk Medium"/>
        <a:sym typeface="Druk Medium"/>
      </a:defRPr>
    </a:lvl8pPr>
    <a:lvl9pPr marL="0" marR="0" indent="0" algn="l" defTabSz="584200" rtl="0" fontAlgn="auto" latinLnBrk="0" hangingPunct="0">
      <a:lnSpc>
        <a:spcPct val="8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200" u="none" kumimoji="0" normalizeH="0">
        <a:ln>
          <a:noFill/>
        </a:ln>
        <a:solidFill>
          <a:srgbClr val="53585F"/>
        </a:solidFill>
        <a:effectLst/>
        <a:uFillTx/>
        <a:latin typeface="Druk Medium"/>
        <a:ea typeface="Druk Medium"/>
        <a:cs typeface="Druk Medium"/>
        <a:sym typeface="Druk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rgbClr val="CAE8FB"/>
          </a:solidFill>
        </a:fill>
      </a:tcStyle>
    </a:wholeTbl>
    <a:band2H>
      <a:tcTxStyle b="def" i="def"/>
      <a:tcStyle>
        <a:tcBdr/>
        <a:fill>
          <a:solidFill>
            <a:srgbClr val="E6F4FD"/>
          </a:solidFill>
        </a:fill>
      </a:tcStyle>
    </a:band2H>
    <a:firstCol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381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381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rgbClr val="E7D7FF"/>
          </a:solidFill>
        </a:fill>
      </a:tcStyle>
    </a:wholeTbl>
    <a:band2H>
      <a:tcTxStyle b="def" i="def"/>
      <a:tcStyle>
        <a:tcBdr/>
        <a:fill>
          <a:solidFill>
            <a:srgbClr val="F3ECFF"/>
          </a:solidFill>
        </a:fill>
      </a:tcStyle>
    </a:band2H>
    <a:firstCol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381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381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rgbClr val="FFD9E7"/>
          </a:solidFill>
        </a:fill>
      </a:tcStyle>
    </a:wholeTbl>
    <a:band2H>
      <a:tcTxStyle b="def" i="def"/>
      <a:tcStyle>
        <a:tcBdr/>
        <a:fill>
          <a:solidFill>
            <a:srgbClr val="FFEDF3"/>
          </a:solidFill>
        </a:fill>
      </a:tcStyle>
    </a:band2H>
    <a:firstCol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381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381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00BFF3"/>
          </a:solidFill>
        </a:fill>
      </a:tcStyle>
    </a:band2H>
    <a:firstCol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BFF3"/>
          </a:solidFill>
        </a:fill>
      </a:tcStyle>
    </a:lastRow>
    <a:firstRow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rgbClr val="CFD0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38100" cap="flat">
              <a:solidFill>
                <a:srgbClr val="00BFF3"/>
              </a:solidFill>
              <a:prstDash val="solid"/>
              <a:round/>
            </a:ln>
          </a:top>
          <a:bottom>
            <a:ln w="127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lastRow>
    <a:firstRow>
      <a:tcTxStyle b="on" i="off">
        <a:font>
          <a:latin typeface="Druk Medium"/>
          <a:ea typeface="Druk Medium"/>
          <a:cs typeface="Druk Medium"/>
        </a:font>
        <a:srgbClr val="00BFF3"/>
      </a:tcTxStyle>
      <a:tcStyle>
        <a:tcBdr>
          <a:left>
            <a:ln w="12700" cap="flat">
              <a:solidFill>
                <a:srgbClr val="00BFF3"/>
              </a:solidFill>
              <a:prstDash val="solid"/>
              <a:round/>
            </a:ln>
          </a:left>
          <a:right>
            <a:ln w="12700" cap="flat">
              <a:solidFill>
                <a:srgbClr val="00BFF3"/>
              </a:solidFill>
              <a:prstDash val="solid"/>
              <a:round/>
            </a:ln>
          </a:right>
          <a:top>
            <a:ln w="12700" cap="flat">
              <a:solidFill>
                <a:srgbClr val="00BFF3"/>
              </a:solidFill>
              <a:prstDash val="solid"/>
              <a:round/>
            </a:ln>
          </a:top>
          <a:bottom>
            <a:ln w="38100" cap="flat">
              <a:solidFill>
                <a:srgbClr val="00BFF3"/>
              </a:solidFill>
              <a:prstDash val="solid"/>
              <a:round/>
            </a:ln>
          </a:bottom>
          <a:insideH>
            <a:ln w="12700" cap="flat">
              <a:solidFill>
                <a:srgbClr val="00BFF3"/>
              </a:solidFill>
              <a:prstDash val="solid"/>
              <a:round/>
            </a:ln>
          </a:insideH>
          <a:insideV>
            <a:ln w="12700" cap="flat">
              <a:solidFill>
                <a:srgbClr val="00BFF3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round/>
            </a:ln>
          </a:left>
          <a:right>
            <a:ln w="12700" cap="flat">
              <a:solidFill>
                <a:srgbClr val="53585F"/>
              </a:solidFill>
              <a:prstDash val="solid"/>
              <a:round/>
            </a:ln>
          </a:right>
          <a:top>
            <a:ln w="12700" cap="flat">
              <a:solidFill>
                <a:srgbClr val="53585F"/>
              </a:solidFill>
              <a:prstDash val="solid"/>
              <a:round/>
            </a:ln>
          </a:top>
          <a:bottom>
            <a:ln w="127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solidFill>
                <a:srgbClr val="53585F"/>
              </a:solidFill>
              <a:prstDash val="solid"/>
              <a:round/>
            </a:ln>
          </a:insideH>
          <a:insideV>
            <a:ln w="12700" cap="flat">
              <a:solidFill>
                <a:srgbClr val="53585F"/>
              </a:solidFill>
              <a:prstDash val="solid"/>
              <a:round/>
            </a:ln>
          </a:insideV>
        </a:tcBdr>
        <a:fill>
          <a:solidFill>
            <a:srgbClr val="53585F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round/>
            </a:ln>
          </a:left>
          <a:right>
            <a:ln w="12700" cap="flat">
              <a:solidFill>
                <a:srgbClr val="53585F"/>
              </a:solidFill>
              <a:prstDash val="solid"/>
              <a:round/>
            </a:ln>
          </a:right>
          <a:top>
            <a:ln w="12700" cap="flat">
              <a:solidFill>
                <a:srgbClr val="53585F"/>
              </a:solidFill>
              <a:prstDash val="solid"/>
              <a:round/>
            </a:ln>
          </a:top>
          <a:bottom>
            <a:ln w="127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solidFill>
                <a:srgbClr val="53585F"/>
              </a:solidFill>
              <a:prstDash val="solid"/>
              <a:round/>
            </a:ln>
          </a:insideH>
          <a:insideV>
            <a:ln w="12700" cap="flat">
              <a:solidFill>
                <a:srgbClr val="53585F"/>
              </a:solidFill>
              <a:prstDash val="solid"/>
              <a:round/>
            </a:ln>
          </a:insideV>
        </a:tcBdr>
        <a:fill>
          <a:solidFill>
            <a:srgbClr val="53585F">
              <a:alpha val="20000"/>
            </a:srgbClr>
          </a:solidFill>
        </a:fill>
      </a:tcStyle>
    </a:firstCol>
    <a:lastRow>
      <a:tcTxStyle b="on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round/>
            </a:ln>
          </a:left>
          <a:right>
            <a:ln w="12700" cap="flat">
              <a:solidFill>
                <a:srgbClr val="53585F"/>
              </a:solidFill>
              <a:prstDash val="solid"/>
              <a:round/>
            </a:ln>
          </a:right>
          <a:top>
            <a:ln w="50800" cap="flat">
              <a:solidFill>
                <a:srgbClr val="53585F"/>
              </a:solidFill>
              <a:prstDash val="solid"/>
              <a:round/>
            </a:ln>
          </a:top>
          <a:bottom>
            <a:ln w="127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solidFill>
                <a:srgbClr val="53585F"/>
              </a:solidFill>
              <a:prstDash val="solid"/>
              <a:round/>
            </a:ln>
          </a:insideH>
          <a:insideV>
            <a:ln w="12700" cap="flat">
              <a:solidFill>
                <a:srgbClr val="53585F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Druk Medium"/>
          <a:ea typeface="Druk Medium"/>
          <a:cs typeface="Druk Medium"/>
        </a:font>
        <a:srgbClr val="53585F"/>
      </a:tcTxStyle>
      <a:tcStyle>
        <a:tcBdr>
          <a:left>
            <a:ln w="12700" cap="flat">
              <a:solidFill>
                <a:srgbClr val="53585F"/>
              </a:solidFill>
              <a:prstDash val="solid"/>
              <a:round/>
            </a:ln>
          </a:left>
          <a:right>
            <a:ln w="12700" cap="flat">
              <a:solidFill>
                <a:srgbClr val="53585F"/>
              </a:solidFill>
              <a:prstDash val="solid"/>
              <a:round/>
            </a:ln>
          </a:right>
          <a:top>
            <a:ln w="127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solidFill>
                <a:srgbClr val="53585F"/>
              </a:solidFill>
              <a:prstDash val="solid"/>
              <a:round/>
            </a:ln>
          </a:insideH>
          <a:insideV>
            <a:ln w="12700" cap="flat">
              <a:solidFill>
                <a:srgbClr val="53585F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/Relationships>

</file>

<file path=ppt/media/image1.png>
</file>

<file path=ppt/media/image2.png>
</file>

<file path=ppt/media/image3.png>
</file>

<file path=ppt/media/image4.png>
</file>

<file path=ppt/media/image5.png>
</file>

<file path=ppt/media/media1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 hasCustomPrompt="1"/>
          </p:nvPr>
        </p:nvSpPr>
        <p:spPr>
          <a:xfrm>
            <a:off x="1219200" y="1917700"/>
            <a:ext cx="21945600" cy="706628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cap="all" sz="3600">
                <a:solidFill>
                  <a:srgbClr val="FFFFFF"/>
                </a:solidFill>
              </a:defRPr>
            </a:lvl1pPr>
            <a:lvl2pPr marL="1273628" indent="-587828" defTabSz="825500">
              <a:lnSpc>
                <a:spcPct val="120000"/>
              </a:lnSpc>
              <a:spcBef>
                <a:spcPts val="0"/>
              </a:spcBef>
              <a:buClrTx/>
              <a:defRPr cap="all" sz="3600">
                <a:solidFill>
                  <a:srgbClr val="FFFFFF"/>
                </a:solidFill>
              </a:defRPr>
            </a:lvl2pPr>
            <a:lvl3pPr marL="1959428" indent="-587828" defTabSz="825500">
              <a:lnSpc>
                <a:spcPct val="120000"/>
              </a:lnSpc>
              <a:spcBef>
                <a:spcPts val="0"/>
              </a:spcBef>
              <a:buClrTx/>
              <a:defRPr cap="all" sz="3600">
                <a:solidFill>
                  <a:srgbClr val="FFFFFF"/>
                </a:solidFill>
              </a:defRPr>
            </a:lvl3pPr>
            <a:lvl4pPr marL="2645228" indent="-587828" defTabSz="825500">
              <a:lnSpc>
                <a:spcPct val="120000"/>
              </a:lnSpc>
              <a:spcBef>
                <a:spcPts val="0"/>
              </a:spcBef>
              <a:buClrTx/>
              <a:defRPr cap="all" sz="3600">
                <a:solidFill>
                  <a:srgbClr val="FFFFFF"/>
                </a:solidFill>
              </a:defRPr>
            </a:lvl4pPr>
            <a:lvl5pPr marL="3331028" indent="-587828" defTabSz="825500">
              <a:lnSpc>
                <a:spcPct val="120000"/>
              </a:lnSpc>
              <a:spcBef>
                <a:spcPts val="0"/>
              </a:spcBef>
              <a:buClrTx/>
              <a:defRPr cap="all" sz="3600">
                <a:solidFill>
                  <a:srgbClr val="FFFFFF"/>
                </a:solidFill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" name="Body Level One…"/>
          <p:cNvSpPr txBox="1"/>
          <p:nvPr>
            <p:ph type="body" sz="quarter" idx="2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pc="-100" sz="5200">
                <a:solidFill>
                  <a:srgbClr val="000000"/>
                </a:solidFill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19200" y="3127375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 spc="-140" sz="14000">
                <a:solidFill>
                  <a:srgbClr val="FFFFFF"/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111" name="Body Level One…"/>
          <p:cNvSpPr txBox="1"/>
          <p:nvPr>
            <p:ph type="body" idx="1" hasCustomPrompt="1"/>
          </p:nvPr>
        </p:nvSpPr>
        <p:spPr>
          <a:xfrm>
            <a:off x="1219200" y="3594100"/>
            <a:ext cx="21945600" cy="8902700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2" sz="5400">
                <a:solidFill>
                  <a:srgbClr val="000000"/>
                </a:solidFill>
              </a:defRPr>
            </a:lvl1pPr>
            <a:lvl2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2" sz="5400">
                <a:solidFill>
                  <a:srgbClr val="000000"/>
                </a:solidFill>
              </a:defRPr>
            </a:lvl2pPr>
            <a:lvl3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2" sz="5400">
                <a:solidFill>
                  <a:srgbClr val="000000"/>
                </a:solidFill>
              </a:defRPr>
            </a:lvl3pPr>
            <a:lvl4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2" sz="5400">
                <a:solidFill>
                  <a:srgbClr val="000000"/>
                </a:solidFill>
              </a:defRPr>
            </a:lvl4pPr>
            <a:lvl5pPr marL="0" indent="0" defTabSz="825500">
              <a:lnSpc>
                <a:spcPct val="140000"/>
              </a:lnSpc>
              <a:spcBef>
                <a:spcPts val="0"/>
              </a:spcBef>
              <a:buClrTx/>
              <a:buSzTx/>
              <a:buNone/>
              <a:defRPr spc="-52" sz="5400">
                <a:solidFill>
                  <a:srgbClr val="000000"/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Body Level One…"/>
          <p:cNvSpPr txBox="1"/>
          <p:nvPr>
            <p:ph type="body" sz="half" idx="1" hasCustomPrompt="1"/>
          </p:nvPr>
        </p:nvSpPr>
        <p:spPr>
          <a:xfrm>
            <a:off x="1219200" y="4763675"/>
            <a:ext cx="21945600" cy="419288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FFC61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Body Level One…"/>
          <p:cNvSpPr txBox="1"/>
          <p:nvPr>
            <p:ph type="body" idx="1" hasCustomPrompt="1"/>
          </p:nvPr>
        </p:nvSpPr>
        <p:spPr>
          <a:xfrm>
            <a:off x="1219200" y="2334623"/>
            <a:ext cx="21945600" cy="7612250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cap="all" spc="-500" sz="50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cap="all" spc="-500" sz="50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cap="all" spc="-500" sz="50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cap="all" spc="-500" sz="50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cap="all" spc="-500" sz="50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Fact information"/>
          <p:cNvSpPr txBox="1"/>
          <p:nvPr>
            <p:ph type="body" sz="quarter" idx="21" hasCustomPrompt="1"/>
          </p:nvPr>
        </p:nvSpPr>
        <p:spPr>
          <a:xfrm>
            <a:off x="1219199" y="9779000"/>
            <a:ext cx="21945600" cy="629921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cap="all" spc="-100" sz="3200">
                <a:solidFill>
                  <a:srgbClr val="000000"/>
                </a:solidFill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Body Level One…"/>
          <p:cNvSpPr txBox="1"/>
          <p:nvPr>
            <p:ph type="body" sz="half" idx="1" hasCustomPrompt="1"/>
          </p:nvPr>
        </p:nvSpPr>
        <p:spPr>
          <a:xfrm>
            <a:off x="3771900" y="4464048"/>
            <a:ext cx="16840200" cy="4883152"/>
          </a:xfrm>
          <a:prstGeom prst="rect">
            <a:avLst/>
          </a:prstGeom>
        </p:spPr>
        <p:txBody>
          <a:bodyPr anchor="ctr"/>
          <a:lstStyle>
            <a:lvl1pPr marL="431800" indent="-431800" defTabSz="825500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1pPr>
            <a:lvl2pPr marL="431800" indent="0" defTabSz="825500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2pPr>
            <a:lvl3pPr marL="431800" indent="0" defTabSz="825500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3pPr>
            <a:lvl4pPr marL="431800" indent="0" defTabSz="825500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4pPr>
            <a:lvl5pPr marL="431800" indent="0" defTabSz="825500">
              <a:spcBef>
                <a:spcPts val="0"/>
              </a:spcBef>
              <a:buClrTx/>
              <a:buSzTx/>
              <a:buNone/>
              <a:defRPr cap="all" sz="14000">
                <a:solidFill>
                  <a:srgbClr val="FFFFFF"/>
                </a:solidFill>
                <a:latin typeface="Druk Medium"/>
                <a:ea typeface="Druk Medium"/>
                <a:cs typeface="Druk Medium"/>
                <a:sym typeface="Druk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Attribution"/>
          <p:cNvSpPr txBox="1"/>
          <p:nvPr>
            <p:ph type="body" sz="quarter" idx="21" hasCustomPrompt="1"/>
          </p:nvPr>
        </p:nvSpPr>
        <p:spPr>
          <a:xfrm>
            <a:off x="4203700" y="9372600"/>
            <a:ext cx="16840200" cy="68072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ts val="3600"/>
              </a:lnSpc>
              <a:spcBef>
                <a:spcPts val="0"/>
              </a:spcBef>
              <a:buClrTx/>
              <a:buSzTx/>
              <a:buNone/>
              <a:defRPr cap="all" spc="-100" sz="3200">
                <a:solidFill>
                  <a:srgbClr val="FFFFFF"/>
                </a:solidFill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3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A person’s lower body with blue trousers and green shoes on a yellow and pink floor"/>
          <p:cNvSpPr/>
          <p:nvPr>
            <p:ph type="pic" sz="half" idx="21"/>
          </p:nvPr>
        </p:nvSpPr>
        <p:spPr>
          <a:xfrm>
            <a:off x="635000" y="6832600"/>
            <a:ext cx="12877800" cy="858992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Two adults wearing outfits with bold, solid colours — green, blue, pink and yellow"/>
          <p:cNvSpPr/>
          <p:nvPr>
            <p:ph type="pic" sz="half" idx="22"/>
          </p:nvPr>
        </p:nvSpPr>
        <p:spPr>
          <a:xfrm>
            <a:off x="88900" y="-177800"/>
            <a:ext cx="14008100" cy="815765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Person blowing pink bubblegum against a solid pink and blue background"/>
          <p:cNvSpPr/>
          <p:nvPr>
            <p:ph type="pic" idx="23"/>
          </p:nvPr>
        </p:nvSpPr>
        <p:spPr>
          <a:xfrm>
            <a:off x="12814300" y="-355600"/>
            <a:ext cx="1203395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A person’s lower body with blue trousers and green shoes on a yellow and pink floor"/>
          <p:cNvSpPr/>
          <p:nvPr>
            <p:ph type="pic" idx="21"/>
          </p:nvPr>
        </p:nvSpPr>
        <p:spPr>
          <a:xfrm>
            <a:off x="635000" y="-1181110"/>
            <a:ext cx="23114000" cy="1541782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adults wearing outfits with bold, solid colours — green, blue, pink and yellow"/>
          <p:cNvSpPr/>
          <p:nvPr>
            <p:ph type="pic" idx="21"/>
          </p:nvPr>
        </p:nvSpPr>
        <p:spPr>
          <a:xfrm>
            <a:off x="-38100" y="-267935"/>
            <a:ext cx="24472902" cy="1425187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Body Level One…"/>
          <p:cNvSpPr txBox="1"/>
          <p:nvPr>
            <p:ph type="body" sz="quarter" idx="1" hasCustomPrompt="1"/>
          </p:nvPr>
        </p:nvSpPr>
        <p:spPr>
          <a:xfrm>
            <a:off x="1219200" y="8648700"/>
            <a:ext cx="21945600" cy="2095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pc="-52" sz="5200">
                <a:solidFill>
                  <a:srgbClr val="FFFFFF"/>
                </a:solidFill>
              </a:defRPr>
            </a:lvl1pPr>
            <a:lvl2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pc="-52" sz="5200">
                <a:solidFill>
                  <a:srgbClr val="FFFFFF"/>
                </a:solidFill>
              </a:defRPr>
            </a:lvl2pPr>
            <a:lvl3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pc="-52" sz="5200">
                <a:solidFill>
                  <a:srgbClr val="FFFFFF"/>
                </a:solidFill>
              </a:defRPr>
            </a:lvl3pPr>
            <a:lvl4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pc="-52" sz="5200">
                <a:solidFill>
                  <a:srgbClr val="FFFFFF"/>
                </a:solidFill>
              </a:defRPr>
            </a:lvl4pPr>
            <a:lvl5pPr marL="0" indent="0">
              <a:lnSpc>
                <a:spcPct val="90000"/>
              </a:lnSpc>
              <a:spcBef>
                <a:spcPts val="0"/>
              </a:spcBef>
              <a:buClrTx/>
              <a:buSzTx/>
              <a:buNone/>
              <a:defRPr spc="-52" sz="5200">
                <a:solidFill>
                  <a:srgbClr val="FFFFFF"/>
                </a:solidFill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19200" y="3124200"/>
            <a:ext cx="21945600" cy="5524500"/>
          </a:xfrm>
          <a:prstGeom prst="rect">
            <a:avLst/>
          </a:prstGeom>
        </p:spPr>
        <p:txBody>
          <a:bodyPr/>
          <a:lstStyle>
            <a:lvl1pPr defTabSz="584200">
              <a:defRPr spc="-220" sz="220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219200" y="1917700"/>
            <a:ext cx="21945600" cy="711200"/>
          </a:xfrm>
          <a:prstGeom prst="rect">
            <a:avLst/>
          </a:prstGeom>
        </p:spPr>
        <p:txBody>
          <a:bodyPr anchor="ctr"/>
          <a:lstStyle>
            <a:lvl1pPr marL="0" indent="0" defTabSz="8255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cap="all" sz="3600">
                <a:solidFill>
                  <a:srgbClr val="FFFFFF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dy Level One…"/>
          <p:cNvSpPr txBox="1"/>
          <p:nvPr>
            <p:ph type="body" sz="quarter" idx="1" hasCustomPrompt="1"/>
          </p:nvPr>
        </p:nvSpPr>
        <p:spPr>
          <a:xfrm>
            <a:off x="19100800" y="8229600"/>
            <a:ext cx="4584700" cy="312370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32" sz="3200">
                <a:solidFill>
                  <a:srgbClr val="FFFFFF"/>
                </a:solidFill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32" sz="3200">
                <a:solidFill>
                  <a:srgbClr val="FFFFFF"/>
                </a:solidFill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32" sz="3200">
                <a:solidFill>
                  <a:srgbClr val="FFFFFF"/>
                </a:solidFill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32" sz="3200">
                <a:solidFill>
                  <a:srgbClr val="FFFFFF"/>
                </a:solidFill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32" sz="3200">
                <a:solidFill>
                  <a:srgbClr val="FFFFFF"/>
                </a:solidFill>
              </a:defRPr>
            </a:lvl5pPr>
          </a:lstStyle>
          <a:p>
            <a:pPr/>
            <a:r>
              <a:t>Caption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A person’s lower body with blue trousers and green shoes on a yellow and pink floor"/>
          <p:cNvSpPr/>
          <p:nvPr>
            <p:ph type="pic" idx="21"/>
          </p:nvPr>
        </p:nvSpPr>
        <p:spPr>
          <a:xfrm>
            <a:off x="528827" y="0"/>
            <a:ext cx="17992345" cy="120015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Slide Title"/>
          <p:cNvSpPr txBox="1"/>
          <p:nvPr>
            <p:ph type="title" hasCustomPrompt="1"/>
          </p:nvPr>
        </p:nvSpPr>
        <p:spPr>
          <a:xfrm>
            <a:off x="635000" y="7937906"/>
            <a:ext cx="17780000" cy="5651593"/>
          </a:xfrm>
          <a:prstGeom prst="rect">
            <a:avLst/>
          </a:prstGeom>
        </p:spPr>
        <p:txBody>
          <a:bodyPr anchor="b"/>
          <a:lstStyle>
            <a:lvl1pPr algn="ctr" defTabSz="584200">
              <a:defRPr spc="-220" sz="22000">
                <a:solidFill>
                  <a:srgbClr val="FFD74C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5" name="Line"/>
          <p:cNvSpPr/>
          <p:nvPr/>
        </p:nvSpPr>
        <p:spPr>
          <a:xfrm>
            <a:off x="19169011" y="11868150"/>
            <a:ext cx="1549403" cy="12700"/>
          </a:xfrm>
          <a:prstGeom prst="ellipse">
            <a:avLst/>
          </a:prstGeom>
          <a:ln w="254000">
            <a:solidFill>
              <a:srgbClr val="FFD74C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pP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728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1" name="Slide Title"/>
          <p:cNvSpPr txBox="1"/>
          <p:nvPr>
            <p:ph type="title" hasCustomPrompt="1"/>
          </p:nvPr>
        </p:nvSpPr>
        <p:spPr>
          <a:xfrm>
            <a:off x="1219200" y="2439639"/>
            <a:ext cx="8356600" cy="306829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2" name="Rectangle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pPr>
          </a:p>
        </p:txBody>
      </p:sp>
      <p:sp>
        <p:nvSpPr>
          <p:cNvPr id="63" name="Partial view of a building exterior painted yellow with blue window shutters and a curtained doorway"/>
          <p:cNvSpPr/>
          <p:nvPr>
            <p:ph type="pic" idx="21"/>
          </p:nvPr>
        </p:nvSpPr>
        <p:spPr>
          <a:xfrm>
            <a:off x="9156700" y="-38100"/>
            <a:ext cx="19693468" cy="131064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Author and Date"/>
          <p:cNvSpPr txBox="1"/>
          <p:nvPr>
            <p:ph type="body" sz="quarter" idx="22" hasCustomPrompt="1"/>
          </p:nvPr>
        </p:nvSpPr>
        <p:spPr>
          <a:xfrm>
            <a:off x="1219200" y="1574800"/>
            <a:ext cx="8356600" cy="77012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cap="all" sz="3600">
                <a:solidFill>
                  <a:srgbClr val="00C7FC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Body Level One…"/>
          <p:cNvSpPr txBox="1"/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19200" y="2439639"/>
            <a:ext cx="8356600" cy="306829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Rectangle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pPr>
          </a:p>
        </p:txBody>
      </p:sp>
      <p:sp>
        <p:nvSpPr>
          <p:cNvPr id="75" name="Author and Date"/>
          <p:cNvSpPr txBox="1"/>
          <p:nvPr>
            <p:ph type="body" sz="quarter" idx="21" hasCustomPrompt="1"/>
          </p:nvPr>
        </p:nvSpPr>
        <p:spPr>
          <a:xfrm>
            <a:off x="1219200" y="1574800"/>
            <a:ext cx="8356600" cy="77012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cap="all" sz="3600">
                <a:solidFill>
                  <a:srgbClr val="00C7FC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/>
          <p:nvPr>
            <p:ph type="body" sz="quarter" idx="1" hasCustomPrompt="1"/>
          </p:nvPr>
        </p:nvSpPr>
        <p:spPr>
          <a:xfrm>
            <a:off x="1219200" y="6311900"/>
            <a:ext cx="8356600" cy="61849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Slide Title"/>
          <p:cNvSpPr txBox="1"/>
          <p:nvPr>
            <p:ph type="title" hasCustomPrompt="1"/>
          </p:nvPr>
        </p:nvSpPr>
        <p:spPr>
          <a:xfrm>
            <a:off x="1219200" y="2439639"/>
            <a:ext cx="8356600" cy="3068292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5" name="Rectangle"/>
          <p:cNvSpPr/>
          <p:nvPr/>
        </p:nvSpPr>
        <p:spPr>
          <a:xfrm>
            <a:off x="10795000" y="0"/>
            <a:ext cx="13614400" cy="137160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pPr>
          </a:p>
        </p:txBody>
      </p:sp>
      <p:sp>
        <p:nvSpPr>
          <p:cNvPr id="86" name="Author and Date"/>
          <p:cNvSpPr txBox="1"/>
          <p:nvPr>
            <p:ph type="body" sz="quarter" idx="21" hasCustomPrompt="1"/>
          </p:nvPr>
        </p:nvSpPr>
        <p:spPr>
          <a:xfrm>
            <a:off x="1219200" y="1574800"/>
            <a:ext cx="8356600" cy="770128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cap="all" sz="3600">
                <a:solidFill>
                  <a:srgbClr val="00C7FC"/>
                </a:solidFill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8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ection Title"/>
          <p:cNvSpPr txBox="1"/>
          <p:nvPr>
            <p:ph type="title" hasCustomPrompt="1"/>
          </p:nvPr>
        </p:nvSpPr>
        <p:spPr>
          <a:xfrm>
            <a:off x="1219200" y="4048125"/>
            <a:ext cx="21945600" cy="5930900"/>
          </a:xfrm>
          <a:prstGeom prst="rect">
            <a:avLst/>
          </a:prstGeom>
        </p:spPr>
        <p:txBody>
          <a:bodyPr anchor="ctr"/>
          <a:lstStyle>
            <a:lvl1pPr defTabSz="584200">
              <a:defRPr spc="0" sz="14000"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1219200" y="3733800"/>
            <a:ext cx="21945600" cy="876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1219200" y="1219200"/>
            <a:ext cx="21945600" cy="229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622000" y="13045338"/>
            <a:ext cx="386334" cy="44942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825500">
              <a:lnSpc>
                <a:spcPts val="2600"/>
              </a:lnSpc>
              <a:spcBef>
                <a:spcPts val="0"/>
              </a:spcBef>
              <a:defRPr sz="1800">
                <a:solidFill>
                  <a:srgbClr val="000000"/>
                </a:solidFill>
                <a:latin typeface="Proxima Nova Medium"/>
                <a:ea typeface="Proxima Nova Medium"/>
                <a:cs typeface="Proxima Nova Medium"/>
                <a:sym typeface="Proxima Nova Medium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Druk Medium"/>
          <a:ea typeface="Druk Medium"/>
          <a:cs typeface="Druk Medium"/>
          <a:sym typeface="Druk Medium"/>
        </a:defRPr>
      </a:lvl1pPr>
      <a:lvl2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Druk Medium"/>
          <a:ea typeface="Druk Medium"/>
          <a:cs typeface="Druk Medium"/>
          <a:sym typeface="Druk Medium"/>
        </a:defRPr>
      </a:lvl2pPr>
      <a:lvl3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Druk Medium"/>
          <a:ea typeface="Druk Medium"/>
          <a:cs typeface="Druk Medium"/>
          <a:sym typeface="Druk Medium"/>
        </a:defRPr>
      </a:lvl3pPr>
      <a:lvl4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Druk Medium"/>
          <a:ea typeface="Druk Medium"/>
          <a:cs typeface="Druk Medium"/>
          <a:sym typeface="Druk Medium"/>
        </a:defRPr>
      </a:lvl4pPr>
      <a:lvl5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Druk Medium"/>
          <a:ea typeface="Druk Medium"/>
          <a:cs typeface="Druk Medium"/>
          <a:sym typeface="Druk Medium"/>
        </a:defRPr>
      </a:lvl5pPr>
      <a:lvl6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Druk Medium"/>
          <a:ea typeface="Druk Medium"/>
          <a:cs typeface="Druk Medium"/>
          <a:sym typeface="Druk Medium"/>
        </a:defRPr>
      </a:lvl6pPr>
      <a:lvl7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Druk Medium"/>
          <a:ea typeface="Druk Medium"/>
          <a:cs typeface="Druk Medium"/>
          <a:sym typeface="Druk Medium"/>
        </a:defRPr>
      </a:lvl7pPr>
      <a:lvl8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Druk Medium"/>
          <a:ea typeface="Druk Medium"/>
          <a:cs typeface="Druk Medium"/>
          <a:sym typeface="Druk Medium"/>
        </a:defRPr>
      </a:lvl8pPr>
      <a:lvl9pPr marL="0" marR="0" indent="0" algn="l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116" strike="noStrike" sz="11600" u="none">
          <a:solidFill>
            <a:srgbClr val="00BFF3"/>
          </a:solidFill>
          <a:uFillTx/>
          <a:latin typeface="Druk Medium"/>
          <a:ea typeface="Druk Medium"/>
          <a:cs typeface="Druk Medium"/>
          <a:sym typeface="Druk Medium"/>
        </a:defRPr>
      </a:lvl9pPr>
    </p:titleStyle>
    <p:bodyStyle>
      <a:lvl1pPr marL="685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0" baseline="0" cap="none" i="0" spc="0" strike="noStrike" sz="4200" u="none">
          <a:solidFill>
            <a:srgbClr val="53585F"/>
          </a:solidFill>
          <a:uFillTx/>
          <a:latin typeface="Proxima Nova Black"/>
          <a:ea typeface="Proxima Nova Black"/>
          <a:cs typeface="Proxima Nova Black"/>
          <a:sym typeface="Proxima Nova Black"/>
        </a:defRPr>
      </a:lvl1pPr>
      <a:lvl2pPr marL="1371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0" baseline="0" cap="none" i="0" spc="0" strike="noStrike" sz="4200" u="none">
          <a:solidFill>
            <a:srgbClr val="53585F"/>
          </a:solidFill>
          <a:uFillTx/>
          <a:latin typeface="Proxima Nova Black"/>
          <a:ea typeface="Proxima Nova Black"/>
          <a:cs typeface="Proxima Nova Black"/>
          <a:sym typeface="Proxima Nova Black"/>
        </a:defRPr>
      </a:lvl2pPr>
      <a:lvl3pPr marL="2057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0" baseline="0" cap="none" i="0" spc="0" strike="noStrike" sz="4200" u="none">
          <a:solidFill>
            <a:srgbClr val="53585F"/>
          </a:solidFill>
          <a:uFillTx/>
          <a:latin typeface="Proxima Nova Black"/>
          <a:ea typeface="Proxima Nova Black"/>
          <a:cs typeface="Proxima Nova Black"/>
          <a:sym typeface="Proxima Nova Black"/>
        </a:defRPr>
      </a:lvl3pPr>
      <a:lvl4pPr marL="2743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0" baseline="0" cap="none" i="0" spc="0" strike="noStrike" sz="4200" u="none">
          <a:solidFill>
            <a:srgbClr val="53585F"/>
          </a:solidFill>
          <a:uFillTx/>
          <a:latin typeface="Proxima Nova Black"/>
          <a:ea typeface="Proxima Nova Black"/>
          <a:cs typeface="Proxima Nova Black"/>
          <a:sym typeface="Proxima Nova Black"/>
        </a:defRPr>
      </a:lvl4pPr>
      <a:lvl5pPr marL="34290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0" baseline="0" cap="none" i="0" spc="0" strike="noStrike" sz="4200" u="none">
          <a:solidFill>
            <a:srgbClr val="53585F"/>
          </a:solidFill>
          <a:uFillTx/>
          <a:latin typeface="Proxima Nova Black"/>
          <a:ea typeface="Proxima Nova Black"/>
          <a:cs typeface="Proxima Nova Black"/>
          <a:sym typeface="Proxima Nova Black"/>
        </a:defRPr>
      </a:lvl5pPr>
      <a:lvl6pPr marL="41148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0" baseline="0" cap="none" i="0" spc="0" strike="noStrike" sz="4200" u="none">
          <a:solidFill>
            <a:srgbClr val="53585F"/>
          </a:solidFill>
          <a:uFillTx/>
          <a:latin typeface="Proxima Nova Black"/>
          <a:ea typeface="Proxima Nova Black"/>
          <a:cs typeface="Proxima Nova Black"/>
          <a:sym typeface="Proxima Nova Black"/>
        </a:defRPr>
      </a:lvl6pPr>
      <a:lvl7pPr marL="48006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0" baseline="0" cap="none" i="0" spc="0" strike="noStrike" sz="4200" u="none">
          <a:solidFill>
            <a:srgbClr val="53585F"/>
          </a:solidFill>
          <a:uFillTx/>
          <a:latin typeface="Proxima Nova Black"/>
          <a:ea typeface="Proxima Nova Black"/>
          <a:cs typeface="Proxima Nova Black"/>
          <a:sym typeface="Proxima Nova Black"/>
        </a:defRPr>
      </a:lvl7pPr>
      <a:lvl8pPr marL="54864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0" baseline="0" cap="none" i="0" spc="0" strike="noStrike" sz="4200" u="none">
          <a:solidFill>
            <a:srgbClr val="53585F"/>
          </a:solidFill>
          <a:uFillTx/>
          <a:latin typeface="Proxima Nova Black"/>
          <a:ea typeface="Proxima Nova Black"/>
          <a:cs typeface="Proxima Nova Black"/>
          <a:sym typeface="Proxima Nova Black"/>
        </a:defRPr>
      </a:lvl8pPr>
      <a:lvl9pPr marL="6172200" marR="0" indent="-6858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0" baseline="0" cap="none" i="0" spc="0" strike="noStrike" sz="4200" u="none">
          <a:solidFill>
            <a:srgbClr val="53585F"/>
          </a:solidFill>
          <a:uFillTx/>
          <a:latin typeface="Proxima Nova Black"/>
          <a:ea typeface="Proxima Nova Black"/>
          <a:cs typeface="Proxima Nova Black"/>
          <a:sym typeface="Proxima Nova Black"/>
        </a:defRPr>
      </a:lvl9pPr>
    </p:bodyStyle>
    <p:otherStyle>
      <a:lvl1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1pPr>
      <a:lvl2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2pPr>
      <a:lvl3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3pPr>
      <a:lvl4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4pPr>
      <a:lvl5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5pPr>
      <a:lvl6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6pPr>
      <a:lvl7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7pPr>
      <a:lvl8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8pPr>
      <a:lvl9pPr marL="0" marR="0" indent="0" algn="l" defTabSz="825500" rtl="0" latinLnBrk="0">
        <a:lnSpc>
          <a:spcPts val="26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video" Target="../media/media1.mov"/><Relationship Id="rId4" Type="http://schemas.microsoft.com/office/2007/relationships/media" Target="../media/media1.mov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1693" y="-25521"/>
            <a:ext cx="24447386" cy="13767042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METRICS CHICKS - SWISS!LAW"/>
          <p:cNvSpPr txBox="1"/>
          <p:nvPr/>
        </p:nvSpPr>
        <p:spPr>
          <a:xfrm>
            <a:off x="9722586" y="12605346"/>
            <a:ext cx="4938828" cy="4002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algn="ctr" defTabSz="462280">
              <a:lnSpc>
                <a:spcPct val="120000"/>
              </a:lnSpc>
              <a:spcBef>
                <a:spcPts val="0"/>
              </a:spcBef>
              <a:defRPr cap="all" sz="2016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pPr/>
            <a:r>
              <a:t>Team: METRICS CHICKS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Rounded Rectangle"/>
          <p:cNvSpPr/>
          <p:nvPr/>
        </p:nvSpPr>
        <p:spPr>
          <a:xfrm>
            <a:off x="13136996" y="2943421"/>
            <a:ext cx="12449395" cy="9311058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 algn="ctr" defTabSz="825500">
              <a:lnSpc>
                <a:spcPct val="120000"/>
              </a:lnSpc>
              <a:spcBef>
                <a:spcPts val="0"/>
              </a:spcBef>
              <a:defRPr cap="all" sz="3000">
                <a:solidFill>
                  <a:srgbClr val="FFFFFF"/>
                </a:solidFill>
                <a:latin typeface="Proxima Nova Black"/>
                <a:ea typeface="Proxima Nova Black"/>
                <a:cs typeface="Proxima Nova Black"/>
                <a:sym typeface="Proxima Nova Black"/>
              </a:defRPr>
            </a:pPr>
          </a:p>
        </p:txBody>
      </p:sp>
      <p:sp>
        <p:nvSpPr>
          <p:cNvPr id="176" name="Why complicate Swiss law when you can simplify it?"/>
          <p:cNvSpPr txBox="1"/>
          <p:nvPr/>
        </p:nvSpPr>
        <p:spPr>
          <a:xfrm>
            <a:off x="1219199" y="8682870"/>
            <a:ext cx="7254393" cy="209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lnSpc>
                <a:spcPct val="120000"/>
              </a:lnSpc>
              <a:spcBef>
                <a:spcPts val="0"/>
              </a:spcBef>
              <a:defRPr cap="all" sz="3600">
                <a:solidFill>
                  <a:srgbClr val="000000"/>
                </a:solidFill>
                <a:latin typeface="Gotham Bold"/>
                <a:ea typeface="Gotham Bold"/>
                <a:cs typeface="Gotham Bold"/>
                <a:sym typeface="Gotham Bold"/>
              </a:defRPr>
            </a:lvl1pPr>
          </a:lstStyle>
          <a:p>
            <a:pPr/>
            <a:r>
              <a:t>Why complicate Swiss law when you can simplify it?</a:t>
            </a:r>
          </a:p>
        </p:txBody>
      </p:sp>
      <p:sp>
        <p:nvSpPr>
          <p:cNvPr id="177" name="YOUR SWISS ARMY KNIFE ON LEGAL WISDOM"/>
          <p:cNvSpPr txBox="1"/>
          <p:nvPr>
            <p:ph type="title"/>
          </p:nvPr>
        </p:nvSpPr>
        <p:spPr>
          <a:xfrm>
            <a:off x="1174293" y="4131183"/>
            <a:ext cx="11202023" cy="4402200"/>
          </a:xfrm>
          <a:prstGeom prst="rect">
            <a:avLst/>
          </a:prstGeom>
        </p:spPr>
        <p:txBody>
          <a:bodyPr/>
          <a:lstStyle/>
          <a:p>
            <a:pPr defTabSz="362437">
              <a:defRPr baseline="87346" spc="0" sz="8930">
                <a:latin typeface="WhyteInktrap-Regular"/>
                <a:ea typeface="WhyteInktrap-Regular"/>
                <a:cs typeface="WhyteInktrap-Regular"/>
                <a:sym typeface="WhyteInktrap-Regular"/>
              </a:defRPr>
            </a:pPr>
            <a:r>
              <a:t>YOUR </a:t>
            </a:r>
          </a:p>
          <a:p>
            <a:pPr defTabSz="362437">
              <a:defRPr baseline="87346" spc="0" sz="8930">
                <a:latin typeface="WhyteInktrap-Regular"/>
                <a:ea typeface="WhyteInktrap-Regular"/>
                <a:cs typeface="WhyteInktrap-Regular"/>
                <a:sym typeface="WhyteInktrap-Regular"/>
              </a:defRPr>
            </a:pPr>
            <a:r>
              <a:t>SWISS ARMY KNIFE </a:t>
            </a:r>
          </a:p>
          <a:p>
            <a:pPr defTabSz="362437">
              <a:defRPr baseline="87346" spc="0" sz="8930">
                <a:latin typeface="WhyteInktrap-Regular"/>
                <a:ea typeface="WhyteInktrap-Regular"/>
                <a:cs typeface="WhyteInktrap-Regular"/>
                <a:sym typeface="WhyteInktrap-Regular"/>
              </a:defRPr>
            </a:pPr>
            <a:r>
              <a:t>ON LEGAL WISDOM</a:t>
            </a:r>
          </a:p>
        </p:txBody>
      </p:sp>
      <p:pic>
        <p:nvPicPr>
          <p:cNvPr id="178" name="video-output-029657B3-704D-44D5-81DD-E060587B1895.mov" descr="video-output-029657B3-704D-44D5-81DD-E060587B1895.mov"/>
          <p:cNvPicPr>
            <a:picLocks noChangeAspect="0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3539143" y="3505956"/>
            <a:ext cx="10884332" cy="81859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logo.png" descr="logo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198444" y="905749"/>
            <a:ext cx="3231336" cy="1668765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METRICS CHICKS - SWISS!LAW"/>
          <p:cNvSpPr txBox="1"/>
          <p:nvPr/>
        </p:nvSpPr>
        <p:spPr>
          <a:xfrm>
            <a:off x="1185552" y="11684772"/>
            <a:ext cx="4938827" cy="400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62280">
              <a:lnSpc>
                <a:spcPct val="120000"/>
              </a:lnSpc>
              <a:spcBef>
                <a:spcPts val="0"/>
              </a:spcBef>
              <a:defRPr cap="all" sz="2016">
                <a:solidFill>
                  <a:srgbClr val="FFFFFF"/>
                </a:solidFill>
                <a:latin typeface="Gotham Medium"/>
                <a:ea typeface="Gotham Medium"/>
                <a:cs typeface="Gotham Medium"/>
                <a:sym typeface="Gotham Medium"/>
              </a:defRPr>
            </a:lvl1pPr>
          </a:lstStyle>
          <a:p>
            <a:pPr/>
            <a:r>
              <a:t>Team: METRICS CHICKS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33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11" fill="hold" display="0">
                  <p:stCondLst>
                    <p:cond delay="indefinite"/>
                  </p:stCondLst>
                </p:cTn>
                <p:tgtEl>
                  <p:spTgt spid="178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17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17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178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83758" y="2187376"/>
            <a:ext cx="9055629" cy="910090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5_BoldColor_ISO">
  <a:themeElements>
    <a:clrScheme name="25_BoldColor_ISO">
      <a:dk1>
        <a:srgbClr val="53585F"/>
      </a:dk1>
      <a:lt1>
        <a:srgbClr val="000000"/>
      </a:lt1>
      <a:dk2>
        <a:srgbClr val="A7A7A7"/>
      </a:dk2>
      <a:lt2>
        <a:srgbClr val="535353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BFF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Druk Medium"/>
            <a:ea typeface="Druk Medium"/>
            <a:cs typeface="Druk Medium"/>
            <a:sym typeface="Dru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Druk Medium"/>
            <a:ea typeface="Druk Medium"/>
            <a:cs typeface="Druk Medium"/>
            <a:sym typeface="Dru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5_BoldColor_ISO">
  <a:themeElements>
    <a:clrScheme name="25_BoldColor_ISO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BFF3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Druk Medium"/>
            <a:ea typeface="Druk Medium"/>
            <a:cs typeface="Druk Medium"/>
            <a:sym typeface="Dru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8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Druk Medium"/>
            <a:ea typeface="Druk Medium"/>
            <a:cs typeface="Druk Medium"/>
            <a:sym typeface="Dru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